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7CF2A745-FA98-4D24-8653-68DFD7A31725}" type="datetimeFigureOut">
              <a:rPr lang="en-US" smtClean="0"/>
              <a:t>31-Jan-19</a:t>
            </a:fld>
            <a:endParaRPr lang="en-US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7B56CB0E-551A-44CA-BCEC-47679869D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975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441629e96a08806a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441629e96a08806a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AE6F0F7-1007-4769-988B-549C28D2D2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FF9CDE3F-8ABF-4F23-AA78-5A365C9114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E3DAAD4-3055-48F0-B019-126CC17C8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B195C-4AC8-43D5-9137-A3F2A1EBCB11}" type="datetimeFigureOut">
              <a:rPr lang="en-US" smtClean="0"/>
              <a:t>31-Jan-19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B861304-397F-4331-A79B-3B4AB7ECC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3260739-0F11-418C-8A9B-7A91F26CA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AAFD-84B0-4513-999A-2FDFF3A3E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028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0708359-82FC-45F7-BA4F-A37C0575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B0F4B4D3-3225-4BCE-B401-75D0620474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5E73235-9BB3-4BA6-B8B0-F1D4D5473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B195C-4AC8-43D5-9137-A3F2A1EBCB11}" type="datetimeFigureOut">
              <a:rPr lang="en-US" smtClean="0"/>
              <a:t>31-Jan-19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31A7A23-274D-4678-999C-E14F8000C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CB09D0A-BE84-4248-9EBC-77BA80B43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AAFD-84B0-4513-999A-2FDFF3A3E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007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2595C044-67A8-4B8D-89E4-2C8BEC1EDD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135563EE-CA47-4B46-96C0-4EDF0AC57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52FD1F9-56C6-4BFE-89E9-2EB784611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B195C-4AC8-43D5-9137-A3F2A1EBCB11}" type="datetimeFigureOut">
              <a:rPr lang="en-US" smtClean="0"/>
              <a:t>31-Jan-19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C88B2F1-D523-4CCF-B23D-7E70AD17C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E2DCCCF-AB23-4F7D-9802-214BA5BCB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AAFD-84B0-4513-999A-2FDFF3A3E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830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rtl="0"/>
            <a:fld id="{00000000-1234-1234-1234-123412341234}" type="slidenum">
              <a:rPr lang="en" smtClean="0"/>
              <a:pPr rtl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567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EB94ED0-3057-4458-A340-FD2D3792F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85E0EAB-8421-465F-9064-C418EF5AE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2F9B3A8-482E-4968-B081-7DF1C1059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B195C-4AC8-43D5-9137-A3F2A1EBCB11}" type="datetimeFigureOut">
              <a:rPr lang="en-US" smtClean="0"/>
              <a:t>31-Jan-19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04B5464F-1CF2-4BAB-879D-F8509E202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B0442CF-37EB-470E-B268-C3CBB97B3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AAFD-84B0-4513-999A-2FDFF3A3E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897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14C6377-335B-4920-8F60-ACACB318A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971BC4C3-CD79-4188-AE72-6F3A37A02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BA5F477-023B-4615-9972-8E4130FEB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B195C-4AC8-43D5-9137-A3F2A1EBCB11}" type="datetimeFigureOut">
              <a:rPr lang="en-US" smtClean="0"/>
              <a:t>31-Jan-19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5D512FC-EBE9-4790-8C90-DA20190DD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CD1D021-E53B-4436-971E-2D1408255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AAFD-84B0-4513-999A-2FDFF3A3E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3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0AF6F9E-D49D-4FC0-A588-E6029FAF6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AF4DBFE-1560-492B-82C5-A36ECEB8C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ACB43EB6-979E-4DDD-98BE-D0BF2880D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25DAD423-CE91-4110-BAE7-5BE9AC5D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B195C-4AC8-43D5-9137-A3F2A1EBCB11}" type="datetimeFigureOut">
              <a:rPr lang="en-US" smtClean="0"/>
              <a:t>31-Jan-19</a:t>
            </a:fld>
            <a:endParaRPr lang="en-US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09751C0B-A1D8-4A86-BF44-13365D45D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6893BD5A-4472-48FC-B915-FDB7A0FAA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AAFD-84B0-4513-999A-2FDFF3A3E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943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3841805-FF33-4999-97D6-66564AAD7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FD5DBDD0-4589-4B86-8409-0DEBA9D08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8CDFE1A8-3FFD-4405-B798-5BFA864580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85F4D6A5-4A14-44F1-8E5E-A833831F59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49208498-D840-497C-BDF5-1659E84097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8F3795B4-6145-492D-ADE4-3D73C8757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B195C-4AC8-43D5-9137-A3F2A1EBCB11}" type="datetimeFigureOut">
              <a:rPr lang="en-US" smtClean="0"/>
              <a:t>31-Jan-19</a:t>
            </a:fld>
            <a:endParaRPr lang="en-US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146E9051-958D-4AA7-A740-CDC8EAA2E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90ED8D01-6231-499F-9C5D-CEDB0BA6C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AAFD-84B0-4513-999A-2FDFF3A3E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51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8A00713-E54C-4326-A7C2-884A5E7F7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20B0933A-CB35-49DC-8CEB-EC45EF87E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B195C-4AC8-43D5-9137-A3F2A1EBCB11}" type="datetimeFigureOut">
              <a:rPr lang="en-US" smtClean="0"/>
              <a:t>31-Jan-19</a:t>
            </a:fld>
            <a:endParaRPr lang="en-US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2FE68610-9699-4583-89E2-2E3B21898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1FB04D94-E544-4C1D-B87A-A55A998AE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AAFD-84B0-4513-999A-2FDFF3A3E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6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F81AA444-6926-46A2-B06B-E6C7DBA4B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B195C-4AC8-43D5-9137-A3F2A1EBCB11}" type="datetimeFigureOut">
              <a:rPr lang="en-US" smtClean="0"/>
              <a:t>31-Jan-19</a:t>
            </a:fld>
            <a:endParaRPr lang="en-US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0102C1EC-A06C-48ED-9477-0B9993F99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7D829BC1-18D5-4BEB-B1D0-7B3D9C245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AAFD-84B0-4513-999A-2FDFF3A3E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019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F043F8D-49D6-42AF-BAD1-865A4B256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C30CACE6-93A6-4B76-87C4-C3A984130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BD18E4FC-F9D8-40E6-8A37-31E99C9875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76D2C07D-E0AE-4618-A2EF-EEAA68085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B195C-4AC8-43D5-9137-A3F2A1EBCB11}" type="datetimeFigureOut">
              <a:rPr lang="en-US" smtClean="0"/>
              <a:t>31-Jan-19</a:t>
            </a:fld>
            <a:endParaRPr lang="en-US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FBE19EA2-81F9-4453-826E-BD506BBBD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D03E58D7-A6AC-4217-8343-9CA97246B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AAFD-84B0-4513-999A-2FDFF3A3E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004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B267E3D-4E26-41EA-AF3A-28C3F54B8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CBFC63BE-166A-406C-B681-7C5428C74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6B2E833C-DFEE-4E9C-B3BC-8CC787117C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5576A96E-9DEC-4D38-8DA5-9A2E3E502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B195C-4AC8-43D5-9137-A3F2A1EBCB11}" type="datetimeFigureOut">
              <a:rPr lang="en-US" smtClean="0"/>
              <a:t>31-Jan-19</a:t>
            </a:fld>
            <a:endParaRPr lang="en-US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DB775347-A4E6-49C9-A6C8-584F3CAFD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AAB6B5CF-4BCA-4777-83E4-04D8620F3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AAFD-84B0-4513-999A-2FDFF3A3E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410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A062CD8C-227A-4D10-BEBD-CD5926009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F38FB67-18E1-460C-A5B9-4C743614F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64A5618-3283-46A7-A6A7-F17ADC42FB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B195C-4AC8-43D5-9137-A3F2A1EBCB11}" type="datetimeFigureOut">
              <a:rPr lang="en-US" smtClean="0"/>
              <a:t>31-Jan-19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60B9891-87A0-4B4E-896F-F3AF50B4E0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AA2BA3D-6540-4026-92E8-71DD16C6E6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5AAFD-84B0-4513-999A-2FDFF3A3E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156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F097F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1" anchor="t" anchorCtr="0">
            <a:noAutofit/>
          </a:bodyPr>
          <a:lstStyle/>
          <a:p>
            <a:pPr algn="l" rtl="0"/>
            <a:r>
              <a:rPr lang="en" dirty="0">
                <a:solidFill>
                  <a:srgbClr val="92D050"/>
                </a:solidFill>
                <a:latin typeface="HelloBirdie" panose="02000603000000000000" pitchFamily="2" charset="0"/>
                <a:ea typeface="HelloBirdie" panose="02000603000000000000" pitchFamily="2" charset="0"/>
              </a:rPr>
              <a:t>Goals </a:t>
            </a:r>
            <a:endParaRPr dirty="0">
              <a:solidFill>
                <a:srgbClr val="92D050"/>
              </a:solidFill>
              <a:latin typeface="HelloBirdie" panose="02000603000000000000" pitchFamily="2" charset="0"/>
              <a:ea typeface="HelloBirdie" panose="02000603000000000000" pitchFamily="2" charset="0"/>
            </a:endParaRPr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1" anchor="t" anchorCtr="0">
            <a:noAutofit/>
          </a:bodyPr>
          <a:lstStyle/>
          <a:p>
            <a:pPr algn="l" rtl="0">
              <a:buAutoNum type="arabicPeriod"/>
            </a:pPr>
            <a:r>
              <a:rPr lang="en" dirty="0">
                <a:latin typeface="HelloBirdie" panose="02000603000000000000" pitchFamily="2" charset="0"/>
                <a:ea typeface="HelloBirdie" panose="02000603000000000000" pitchFamily="2" charset="0"/>
              </a:rPr>
              <a:t>Students will be able to record a podcast.</a:t>
            </a:r>
            <a:endParaRPr dirty="0">
              <a:latin typeface="HelloBirdie" panose="02000603000000000000" pitchFamily="2" charset="0"/>
              <a:ea typeface="HelloBirdie" panose="02000603000000000000" pitchFamily="2" charset="0"/>
            </a:endParaRPr>
          </a:p>
          <a:p>
            <a:pPr algn="l" rtl="0">
              <a:buAutoNum type="arabicPeriod"/>
            </a:pPr>
            <a:r>
              <a:rPr lang="en" dirty="0">
                <a:latin typeface="HelloBirdie" panose="02000603000000000000" pitchFamily="2" charset="0"/>
                <a:ea typeface="HelloBirdie" panose="02000603000000000000" pitchFamily="2" charset="0"/>
              </a:rPr>
              <a:t>Students will be able to write an interview. </a:t>
            </a:r>
            <a:endParaRPr dirty="0">
              <a:latin typeface="HelloBirdie" panose="02000603000000000000" pitchFamily="2" charset="0"/>
              <a:ea typeface="HelloBirdie" panose="02000603000000000000" pitchFamily="2" charset="0"/>
            </a:endParaRPr>
          </a:p>
          <a:p>
            <a:pPr algn="l" rtl="0">
              <a:buAutoNum type="arabicPeriod"/>
            </a:pPr>
            <a:r>
              <a:rPr lang="en" dirty="0">
                <a:latin typeface="HelloBirdie" panose="02000603000000000000" pitchFamily="2" charset="0"/>
                <a:ea typeface="HelloBirdie" panose="02000603000000000000" pitchFamily="2" charset="0"/>
              </a:rPr>
              <a:t>Students will be able to speak in English. </a:t>
            </a:r>
            <a:endParaRPr dirty="0">
              <a:latin typeface="HelloBirdie" panose="02000603000000000000" pitchFamily="2" charset="0"/>
              <a:ea typeface="HelloBirdie" panose="02000603000000000000" pitchFamily="2" charset="0"/>
            </a:endParaRPr>
          </a:p>
          <a:p>
            <a:pPr algn="l" rtl="0">
              <a:buAutoNum type="arabicPeriod"/>
            </a:pPr>
            <a:r>
              <a:rPr lang="en" dirty="0">
                <a:latin typeface="HelloBirdie" panose="02000603000000000000" pitchFamily="2" charset="0"/>
                <a:ea typeface="HelloBirdie" panose="02000603000000000000" pitchFamily="2" charset="0"/>
              </a:rPr>
              <a:t>Students will be able to identify their strengths.</a:t>
            </a:r>
            <a:endParaRPr dirty="0">
              <a:latin typeface="HelloBirdie" panose="02000603000000000000" pitchFamily="2" charset="0"/>
              <a:ea typeface="HelloBirdie" panose="02000603000000000000" pitchFamily="2" charset="0"/>
            </a:endParaRPr>
          </a:p>
          <a:p>
            <a:pPr algn="l" rtl="0">
              <a:buAutoNum type="arabicPeriod"/>
            </a:pPr>
            <a:r>
              <a:rPr lang="en" dirty="0">
                <a:latin typeface="HelloBirdie" panose="02000603000000000000" pitchFamily="2" charset="0"/>
                <a:ea typeface="HelloBirdie" panose="02000603000000000000" pitchFamily="2" charset="0"/>
              </a:rPr>
              <a:t>Students will be able to work in groups.  </a:t>
            </a:r>
            <a:endParaRPr dirty="0">
              <a:latin typeface="HelloBirdie" panose="02000603000000000000" pitchFamily="2" charset="0"/>
              <a:ea typeface="HelloBirdie" panose="02000603000000000000" pitchFamily="2" charset="0"/>
            </a:endParaRPr>
          </a:p>
          <a:p>
            <a:pPr algn="l" rtl="0">
              <a:buAutoNum type="arabicPeriod"/>
            </a:pPr>
            <a:r>
              <a:rPr lang="en" dirty="0">
                <a:latin typeface="HelloBirdie" panose="02000603000000000000" pitchFamily="2" charset="0"/>
                <a:ea typeface="HelloBirdie" panose="02000603000000000000" pitchFamily="2" charset="0"/>
              </a:rPr>
              <a:t>Students will be able to to do research and find information about great pioneers in the last century.  </a:t>
            </a:r>
            <a:endParaRPr dirty="0">
              <a:latin typeface="HelloBirdie" panose="02000603000000000000" pitchFamily="2" charset="0"/>
              <a:ea typeface="HelloBirdie" panose="02000603000000000000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מסך רחב</PresentationFormat>
  <Paragraphs>7</Paragraphs>
  <Slides>1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HelloBirdie</vt:lpstr>
      <vt:lpstr>ערכת נושא Office</vt:lpstr>
      <vt:lpstr>Goals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Michal Strusman</dc:creator>
  <cp:lastModifiedBy>Michal Strusman</cp:lastModifiedBy>
  <cp:revision>2</cp:revision>
  <dcterms:created xsi:type="dcterms:W3CDTF">2019-01-31T16:03:57Z</dcterms:created>
  <dcterms:modified xsi:type="dcterms:W3CDTF">2019-01-31T16:04:34Z</dcterms:modified>
</cp:coreProperties>
</file>